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300" r:id="rId4"/>
    <p:sldId id="301" r:id="rId5"/>
    <p:sldId id="288" r:id="rId6"/>
    <p:sldId id="289" r:id="rId7"/>
    <p:sldId id="293" r:id="rId8"/>
    <p:sldId id="295" r:id="rId9"/>
    <p:sldId id="299" r:id="rId10"/>
    <p:sldId id="297" r:id="rId11"/>
    <p:sldId id="265" r:id="rId12"/>
    <p:sldId id="258" r:id="rId13"/>
    <p:sldId id="266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EB3996"/>
    <a:srgbClr val="00FF00"/>
    <a:srgbClr val="D2FADE"/>
    <a:srgbClr val="B7F395"/>
    <a:srgbClr val="99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29" autoAdjust="0"/>
    <p:restoredTop sz="94660"/>
  </p:normalViewPr>
  <p:slideViewPr>
    <p:cSldViewPr snapToGrid="0">
      <p:cViewPr>
        <p:scale>
          <a:sx n="76" d="100"/>
          <a:sy n="76" d="100"/>
        </p:scale>
        <p:origin x="-893" y="-3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ABB-0978-4042-A14D-1A260B6A2C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A6FF-FC20-4C70-A033-0092ECAC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9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ABB-0978-4042-A14D-1A260B6A2C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A6FF-FC20-4C70-A033-0092ECAC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94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ABB-0978-4042-A14D-1A260B6A2C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A6FF-FC20-4C70-A033-0092ECAC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1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ABB-0978-4042-A14D-1A260B6A2C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A6FF-FC20-4C70-A033-0092ECAC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3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ABB-0978-4042-A14D-1A260B6A2C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A6FF-FC20-4C70-A033-0092ECAC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ABB-0978-4042-A14D-1A260B6A2C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A6FF-FC20-4C70-A033-0092ECAC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5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ABB-0978-4042-A14D-1A260B6A2C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A6FF-FC20-4C70-A033-0092ECAC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3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ABB-0978-4042-A14D-1A260B6A2C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A6FF-FC20-4C70-A033-0092ECAC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ABB-0978-4042-A14D-1A260B6A2C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A6FF-FC20-4C70-A033-0092ECAC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6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ABB-0978-4042-A14D-1A260B6A2C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A6FF-FC20-4C70-A033-0092ECAC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4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D6ABB-0978-4042-A14D-1A260B6A2C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8A6FF-FC20-4C70-A033-0092ECAC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0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D6ABB-0978-4042-A14D-1A260B6A2C80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8A6FF-FC20-4C70-A033-0092ECAC5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6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153" y="1305342"/>
            <a:ext cx="825649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ĐẾN DỰ GIỜ TẬP ĐỌC</a:t>
            </a:r>
          </a:p>
          <a:p>
            <a:pPr algn="ctr">
              <a:lnSpc>
                <a:spcPct val="150000"/>
              </a:lnSpc>
            </a:pPr>
            <a:r>
              <a:rPr lang="en-US" sz="5400" b="1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5400" b="1" dirty="0" smtClean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endParaRPr lang="en-US" sz="5400" b="1" dirty="0">
              <a:ln w="9525">
                <a:noFill/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Lam-Anh-Kho-Day-Nhom-TTT - Part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154" y="5668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" b="4200"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838200" y="1027906"/>
            <a:ext cx="97065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THẦY CÔ LUÔN </a:t>
            </a:r>
          </a:p>
          <a:p>
            <a:pPr algn="ctr">
              <a:lnSpc>
                <a:spcPct val="150000"/>
              </a:lnSpc>
            </a:pP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KHỎE, HẠNH PHÚC !</a:t>
            </a:r>
          </a:p>
        </p:txBody>
      </p:sp>
      <p:pic>
        <p:nvPicPr>
          <p:cNvPr id="3" name="LoveIsBlue-RichardClayderman_3da2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9385" y="48943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2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28651" y="2159280"/>
            <a:ext cx="10868024" cy="1922930"/>
          </a:xfrm>
          <a:prstGeom prst="round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ng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 em, thế nào là công bằng?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0842812" y="6311900"/>
            <a:ext cx="510988" cy="376517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10909702" y="6300177"/>
            <a:ext cx="510988" cy="376517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xmlns="" id="{CA6E379F-FDED-4AB7-86A0-2C079DD4872F}"/>
              </a:ext>
            </a:extLst>
          </p:cNvPr>
          <p:cNvSpPr/>
          <p:nvPr/>
        </p:nvSpPr>
        <p:spPr>
          <a:xfrm>
            <a:off x="1100137" y="2272078"/>
            <a:ext cx="9991725" cy="192293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giọng đọc của toàn bài.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10842812" y="6311900"/>
            <a:ext cx="510988" cy="376517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AFEF3577-5913-4B14-9FEA-6DFB80F78725}"/>
              </a:ext>
            </a:extLst>
          </p:cNvPr>
          <p:cNvSpPr/>
          <p:nvPr/>
        </p:nvSpPr>
        <p:spPr>
          <a:xfrm>
            <a:off x="1100137" y="1911630"/>
            <a:ext cx="9991725" cy="1922930"/>
          </a:xfrm>
          <a:prstGeom prst="round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469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23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ThuTuyet\Desktop\Be Ho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9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>
          <a:xfrm>
            <a:off x="-93789" y="-61894"/>
            <a:ext cx="6589137" cy="3818965"/>
          </a:xfrm>
          <a:custGeom>
            <a:avLst/>
            <a:gdLst>
              <a:gd name="connsiteX0" fmla="*/ 0 w 6481482"/>
              <a:gd name="connsiteY0" fmla="*/ 0 h 3818965"/>
              <a:gd name="connsiteX1" fmla="*/ 5338482 w 6481482"/>
              <a:gd name="connsiteY1" fmla="*/ 40341 h 3818965"/>
              <a:gd name="connsiteX2" fmla="*/ 5782235 w 6481482"/>
              <a:gd name="connsiteY2" fmla="*/ 40341 h 3818965"/>
              <a:gd name="connsiteX3" fmla="*/ 5782235 w 6481482"/>
              <a:gd name="connsiteY3" fmla="*/ 40341 h 3818965"/>
              <a:gd name="connsiteX4" fmla="*/ 5540188 w 6481482"/>
              <a:gd name="connsiteY4" fmla="*/ 2407023 h 3818965"/>
              <a:gd name="connsiteX5" fmla="*/ 5540188 w 6481482"/>
              <a:gd name="connsiteY5" fmla="*/ 2407023 h 3818965"/>
              <a:gd name="connsiteX6" fmla="*/ 6481482 w 6481482"/>
              <a:gd name="connsiteY6" fmla="*/ 2702859 h 3818965"/>
              <a:gd name="connsiteX7" fmla="*/ 6481482 w 6481482"/>
              <a:gd name="connsiteY7" fmla="*/ 2702859 h 3818965"/>
              <a:gd name="connsiteX8" fmla="*/ 5782235 w 6481482"/>
              <a:gd name="connsiteY8" fmla="*/ 3792070 h 3818965"/>
              <a:gd name="connsiteX9" fmla="*/ 5782235 w 6481482"/>
              <a:gd name="connsiteY9" fmla="*/ 3792070 h 3818965"/>
              <a:gd name="connsiteX10" fmla="*/ 13447 w 6481482"/>
              <a:gd name="connsiteY10" fmla="*/ 3818965 h 3818965"/>
              <a:gd name="connsiteX11" fmla="*/ 80682 w 6481482"/>
              <a:gd name="connsiteY11" fmla="*/ 3818965 h 38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1482" h="3818965">
                <a:moveTo>
                  <a:pt x="0" y="0"/>
                </a:moveTo>
                <a:lnTo>
                  <a:pt x="5338482" y="40341"/>
                </a:lnTo>
                <a:lnTo>
                  <a:pt x="5782235" y="40341"/>
                </a:lnTo>
                <a:lnTo>
                  <a:pt x="5782235" y="40341"/>
                </a:lnTo>
                <a:lnTo>
                  <a:pt x="5540188" y="2407023"/>
                </a:lnTo>
                <a:lnTo>
                  <a:pt x="5540188" y="2407023"/>
                </a:lnTo>
                <a:lnTo>
                  <a:pt x="6481482" y="2702859"/>
                </a:lnTo>
                <a:lnTo>
                  <a:pt x="6481482" y="2702859"/>
                </a:lnTo>
                <a:lnTo>
                  <a:pt x="5782235" y="3792070"/>
                </a:lnTo>
                <a:lnTo>
                  <a:pt x="5782235" y="3792070"/>
                </a:lnTo>
                <a:lnTo>
                  <a:pt x="13447" y="3818965"/>
                </a:lnTo>
                <a:lnTo>
                  <a:pt x="80682" y="3818965"/>
                </a:lnTo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351051" y="-61894"/>
            <a:ext cx="6840949" cy="5526742"/>
          </a:xfrm>
          <a:custGeom>
            <a:avLst/>
            <a:gdLst>
              <a:gd name="connsiteX0" fmla="*/ 265338 w 6840949"/>
              <a:gd name="connsiteY0" fmla="*/ 0 h 5405717"/>
              <a:gd name="connsiteX1" fmla="*/ 23291 w 6840949"/>
              <a:gd name="connsiteY1" fmla="*/ 2366682 h 5405717"/>
              <a:gd name="connsiteX2" fmla="*/ 23291 w 6840949"/>
              <a:gd name="connsiteY2" fmla="*/ 2353235 h 5405717"/>
              <a:gd name="connsiteX3" fmla="*/ 951138 w 6840949"/>
              <a:gd name="connsiteY3" fmla="*/ 2649070 h 5405717"/>
              <a:gd name="connsiteX4" fmla="*/ 265338 w 6840949"/>
              <a:gd name="connsiteY4" fmla="*/ 3751729 h 5405717"/>
              <a:gd name="connsiteX5" fmla="*/ 1583149 w 6840949"/>
              <a:gd name="connsiteY5" fmla="*/ 5217459 h 5405717"/>
              <a:gd name="connsiteX6" fmla="*/ 1677279 w 6840949"/>
              <a:gd name="connsiteY6" fmla="*/ 5405717 h 5405717"/>
              <a:gd name="connsiteX7" fmla="*/ 6827502 w 6840949"/>
              <a:gd name="connsiteY7" fmla="*/ 3845859 h 5405717"/>
              <a:gd name="connsiteX8" fmla="*/ 6840949 w 6840949"/>
              <a:gd name="connsiteY8" fmla="*/ 40341 h 5405717"/>
              <a:gd name="connsiteX9" fmla="*/ 265338 w 6840949"/>
              <a:gd name="connsiteY9" fmla="*/ 0 h 540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0949" h="5405717">
                <a:moveTo>
                  <a:pt x="265338" y="0"/>
                </a:moveTo>
                <a:cubicBezTo>
                  <a:pt x="184656" y="788894"/>
                  <a:pt x="63632" y="1974476"/>
                  <a:pt x="23291" y="2366682"/>
                </a:cubicBezTo>
                <a:cubicBezTo>
                  <a:pt x="-17050" y="2758888"/>
                  <a:pt x="3120" y="2556061"/>
                  <a:pt x="23291" y="2353235"/>
                </a:cubicBezTo>
                <a:lnTo>
                  <a:pt x="951138" y="2649070"/>
                </a:lnTo>
                <a:cubicBezTo>
                  <a:pt x="991479" y="2882152"/>
                  <a:pt x="628408" y="3316940"/>
                  <a:pt x="265338" y="3751729"/>
                </a:cubicBezTo>
                <a:cubicBezTo>
                  <a:pt x="704608" y="4240306"/>
                  <a:pt x="1347826" y="4941794"/>
                  <a:pt x="1583149" y="5217459"/>
                </a:cubicBezTo>
                <a:cubicBezTo>
                  <a:pt x="1818472" y="5493124"/>
                  <a:pt x="1648144" y="5372100"/>
                  <a:pt x="1677279" y="5405717"/>
                </a:cubicBezTo>
                <a:cubicBezTo>
                  <a:pt x="3394020" y="4885764"/>
                  <a:pt x="5966890" y="4740088"/>
                  <a:pt x="6827502" y="3845859"/>
                </a:cubicBezTo>
                <a:cubicBezTo>
                  <a:pt x="6827502" y="3845859"/>
                  <a:pt x="6836467" y="1308847"/>
                  <a:pt x="6840949" y="40341"/>
                </a:cubicBezTo>
                <a:lnTo>
                  <a:pt x="265338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3711853"/>
            <a:ext cx="12192000" cy="3633172"/>
          </a:xfrm>
          <a:custGeom>
            <a:avLst/>
            <a:gdLst>
              <a:gd name="connsiteX0" fmla="*/ 0 w 12156141"/>
              <a:gd name="connsiteY0" fmla="*/ 29018 h 3420485"/>
              <a:gd name="connsiteX1" fmla="*/ 5620871 w 12156141"/>
              <a:gd name="connsiteY1" fmla="*/ 2123 h 3420485"/>
              <a:gd name="connsiteX2" fmla="*/ 7005918 w 12156141"/>
              <a:gd name="connsiteY2" fmla="*/ 1629218 h 3420485"/>
              <a:gd name="connsiteX3" fmla="*/ 11040035 w 12156141"/>
              <a:gd name="connsiteY3" fmla="*/ 714818 h 3420485"/>
              <a:gd name="connsiteX4" fmla="*/ 12156141 w 12156141"/>
              <a:gd name="connsiteY4" fmla="*/ 109700 h 3420485"/>
              <a:gd name="connsiteX5" fmla="*/ 12156141 w 12156141"/>
              <a:gd name="connsiteY5" fmla="*/ 3094947 h 3420485"/>
              <a:gd name="connsiteX6" fmla="*/ 13447 w 12156141"/>
              <a:gd name="connsiteY6" fmla="*/ 3081500 h 3420485"/>
              <a:gd name="connsiteX7" fmla="*/ 0 w 12156141"/>
              <a:gd name="connsiteY7" fmla="*/ 29018 h 342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56141" h="3420485">
                <a:moveTo>
                  <a:pt x="0" y="29018"/>
                </a:moveTo>
                <a:lnTo>
                  <a:pt x="5620871" y="2123"/>
                </a:lnTo>
                <a:lnTo>
                  <a:pt x="7005918" y="1629218"/>
                </a:lnTo>
                <a:lnTo>
                  <a:pt x="11040035" y="714818"/>
                </a:lnTo>
                <a:cubicBezTo>
                  <a:pt x="11412070" y="513112"/>
                  <a:pt x="11972365" y="-289229"/>
                  <a:pt x="12156141" y="109700"/>
                </a:cubicBezTo>
                <a:lnTo>
                  <a:pt x="12156141" y="3094947"/>
                </a:lnTo>
                <a:cubicBezTo>
                  <a:pt x="10132359" y="3590247"/>
                  <a:pt x="2039471" y="3466982"/>
                  <a:pt x="13447" y="3081500"/>
                </a:cubicBezTo>
                <a:cubicBezTo>
                  <a:pt x="8965" y="2064006"/>
                  <a:pt x="4482" y="1046512"/>
                  <a:pt x="0" y="29018"/>
                </a:cubicBezTo>
                <a:close/>
              </a:path>
            </a:pathLst>
          </a:custGeom>
          <a:solidFill>
            <a:srgbClr val="EB3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951339" y="279919"/>
            <a:ext cx="12490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0"/>
                <a:solidFill>
                  <a:schemeClr val="bg1">
                    <a:lumMod val="8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6600" b="1" cap="none" spc="0" dirty="0">
              <a:ln w="0"/>
              <a:solidFill>
                <a:schemeClr val="bg1">
                  <a:lumMod val="8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8486530" y="403920"/>
            <a:ext cx="12490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6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3851857" y="3996708"/>
            <a:ext cx="12490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600" b="1" cap="none" spc="0" dirty="0">
              <a:ln w="0"/>
              <a:solidFill>
                <a:srgbClr val="00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56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2D6EAE60-B338-40A1-BFE3-BE28EB850C7A}"/>
              </a:ext>
            </a:extLst>
          </p:cNvPr>
          <p:cNvSpPr/>
          <p:nvPr/>
        </p:nvSpPr>
        <p:spPr>
          <a:xfrm>
            <a:off x="0" y="459581"/>
            <a:ext cx="7620000" cy="110013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GIAO VIỆC 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580452A-7794-49B3-846E-A3FC1E9BFF63}"/>
              </a:ext>
            </a:extLst>
          </p:cNvPr>
          <p:cNvSpPr/>
          <p:nvPr/>
        </p:nvSpPr>
        <p:spPr>
          <a:xfrm>
            <a:off x="547687" y="2057400"/>
            <a:ext cx="10753725" cy="3790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138742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2D6EAE60-B338-40A1-BFE3-BE28EB850C7A}"/>
              </a:ext>
            </a:extLst>
          </p:cNvPr>
          <p:cNvSpPr/>
          <p:nvPr/>
        </p:nvSpPr>
        <p:spPr>
          <a:xfrm>
            <a:off x="0" y="459581"/>
            <a:ext cx="7620000" cy="110013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GIAO VIỆC 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580452A-7794-49B3-846E-A3FC1E9BFF63}"/>
              </a:ext>
            </a:extLst>
          </p:cNvPr>
          <p:cNvSpPr/>
          <p:nvPr/>
        </p:nvSpPr>
        <p:spPr>
          <a:xfrm>
            <a:off x="547687" y="2057400"/>
            <a:ext cx="10753725" cy="37909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vi-VN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340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856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BÉ HOA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07" y="1266092"/>
            <a:ext cx="10515600" cy="4910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Vặn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nắn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́ ạ,</a:t>
            </a:r>
          </a:p>
          <a:p>
            <a:pPr marL="0" indent="0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Nụ ở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lắm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cũng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nữa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hết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hát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̀,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dạy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con.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Dạy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dài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ấy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́!</a:t>
            </a:r>
            <a:endParaRPr lang="vi-VN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4583723" y="2450123"/>
            <a:ext cx="228600" cy="457200"/>
          </a:xfrm>
          <a:prstGeom prst="line">
            <a:avLst/>
          </a:prstGeom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flipH="1">
            <a:off x="4698023" y="2450123"/>
            <a:ext cx="228600" cy="457200"/>
          </a:xfrm>
          <a:prstGeom prst="line">
            <a:avLst/>
          </a:prstGeom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H="1">
            <a:off x="10726616" y="3657600"/>
            <a:ext cx="228600" cy="457200"/>
          </a:xfrm>
          <a:prstGeom prst="line">
            <a:avLst/>
          </a:prstGeom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H="1">
            <a:off x="10840916" y="3657600"/>
            <a:ext cx="228600" cy="457200"/>
          </a:xfrm>
          <a:prstGeom prst="line">
            <a:avLst/>
          </a:prstGeom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H="1">
            <a:off x="2414954" y="5480539"/>
            <a:ext cx="228600" cy="457200"/>
          </a:xfrm>
          <a:prstGeom prst="line">
            <a:avLst/>
          </a:prstGeom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flipH="1">
            <a:off x="2514600" y="5480539"/>
            <a:ext cx="228600" cy="457200"/>
          </a:xfrm>
          <a:prstGeom prst="line">
            <a:avLst/>
          </a:prstGeom>
          <a:ln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5E36603-4B47-43C0-AF37-440F1807D9C8}"/>
              </a:ext>
            </a:extLst>
          </p:cNvPr>
          <p:cNvSpPr/>
          <p:nvPr/>
        </p:nvSpPr>
        <p:spPr>
          <a:xfrm>
            <a:off x="581391" y="1191357"/>
            <a:ext cx="513618" cy="513618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DA47415-B0C0-4F4C-B84E-D77129FB9E35}"/>
              </a:ext>
            </a:extLst>
          </p:cNvPr>
          <p:cNvSpPr/>
          <p:nvPr/>
        </p:nvSpPr>
        <p:spPr>
          <a:xfrm>
            <a:off x="534498" y="2836068"/>
            <a:ext cx="513618" cy="513618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38E03B8-9B66-4B7A-95C6-F940FDE40418}"/>
              </a:ext>
            </a:extLst>
          </p:cNvPr>
          <p:cNvSpPr/>
          <p:nvPr/>
        </p:nvSpPr>
        <p:spPr>
          <a:xfrm>
            <a:off x="571500" y="4114800"/>
            <a:ext cx="513618" cy="513618"/>
          </a:xfrm>
          <a:prstGeom prst="ellipse">
            <a:avLst/>
          </a:prstGeom>
          <a:solidFill>
            <a:srgbClr val="FFFF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4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01" b="38365"/>
          <a:stretch/>
        </p:blipFill>
        <p:spPr>
          <a:xfrm>
            <a:off x="1768720" y="182074"/>
            <a:ext cx="8462606" cy="64938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e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38" y="152400"/>
            <a:ext cx="8839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4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0324" y="1060116"/>
            <a:ext cx="117699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láy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363183" y="1802423"/>
            <a:ext cx="279009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3182815" y="2525590"/>
            <a:ext cx="2989385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>
            <a:off x="2171700" y="3997572"/>
            <a:ext cx="507023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3031149" y="3997572"/>
            <a:ext cx="973015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4848958" y="4000502"/>
            <a:ext cx="1652954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8662621" y="3981454"/>
            <a:ext cx="111369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2719753" y="4682852"/>
            <a:ext cx="926123" cy="586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 bwMode="auto">
          <a:xfrm>
            <a:off x="8092586" y="2525590"/>
            <a:ext cx="740752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 bwMode="auto">
          <a:xfrm>
            <a:off x="7703526" y="4759052"/>
            <a:ext cx="1887415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34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3" name="WordArt 5"/>
          <p:cNvSpPr>
            <a:spLocks noChangeArrowheads="1" noChangeShapeType="1" noTextEdit="1"/>
          </p:cNvSpPr>
          <p:nvPr/>
        </p:nvSpPr>
        <p:spPr bwMode="auto">
          <a:xfrm>
            <a:off x="1625600" y="762000"/>
            <a:ext cx="9313333" cy="2876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b="1" kern="1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Tìm</a:t>
            </a:r>
            <a:r>
              <a:rPr lang="en-US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kiếm</a:t>
            </a:r>
            <a:r>
              <a:rPr lang="en-US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giọng</a:t>
            </a:r>
            <a:r>
              <a:rPr lang="en-US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đọc</a:t>
            </a:r>
            <a:r>
              <a:rPr lang="en-US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hay</a:t>
            </a:r>
            <a:endParaRPr lang="en-US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9219" name="Picture 4" descr="Tom_Tom_and_Jer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85" y="3135314"/>
            <a:ext cx="29591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3841750"/>
            <a:ext cx="2546351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18" y="3667126"/>
            <a:ext cx="355176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848562"/>
      </p:ext>
    </p:extLst>
  </p:cSld>
  <p:clrMapOvr>
    <a:masterClrMapping/>
  </p:clrMapOvr>
  <p:transition>
    <p:fade thruBlk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393</Words>
  <Application>Microsoft Office PowerPoint</Application>
  <PresentationFormat>Custom</PresentationFormat>
  <Paragraphs>30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BÉ HOA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</dc:creator>
  <cp:lastModifiedBy>Admin</cp:lastModifiedBy>
  <cp:revision>65</cp:revision>
  <dcterms:created xsi:type="dcterms:W3CDTF">2017-03-08T08:30:16Z</dcterms:created>
  <dcterms:modified xsi:type="dcterms:W3CDTF">2018-10-10T01:55:38Z</dcterms:modified>
</cp:coreProperties>
</file>